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itchFamily="2" charset="77"/>
      <p:regular r:id="rId8"/>
      <p:bold r:id="rId9"/>
    </p:embeddedFont>
    <p:embeddedFont>
      <p:font typeface="Roboto Mono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7"/>
    <p:restoredTop sz="94553"/>
  </p:normalViewPr>
  <p:slideViewPr>
    <p:cSldViewPr snapToGrid="0">
      <p:cViewPr varScale="1">
        <p:scale>
          <a:sx n="104" d="100"/>
          <a:sy n="104" d="100"/>
        </p:scale>
        <p:origin x="4576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odbuddies-inc.blogspot.com/2012/03/cupboard-person-of-wee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 February 14-18, 2022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1867318734"/>
              </p:ext>
            </p:extLst>
          </p:nvPr>
        </p:nvGraphicFramePr>
        <p:xfrm>
          <a:off x="266700" y="1353538"/>
          <a:ext cx="3458675" cy="193252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2-14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dirty="0">
                        <a:latin typeface="Comforta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Valentine’s Parties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100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792326944"/>
              </p:ext>
            </p:extLst>
          </p:nvPr>
        </p:nvGraphicFramePr>
        <p:xfrm>
          <a:off x="255031" y="3401393"/>
          <a:ext cx="3458675" cy="244471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32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0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Spelling Test (bus, us, mug, bug, rug, dug, mud)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Module 6.2 Listening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Oral Reading Fluency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Medial Vowel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Primer sight words test #2</a:t>
                      </a:r>
                    </a:p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-US" sz="12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0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" sz="1400" u="none" strike="noStrike" cap="none" dirty="0">
                          <a:latin typeface="Comfortaa"/>
                        </a:rPr>
                        <a:t>Lesson 20 test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2658861565"/>
              </p:ext>
            </p:extLst>
          </p:nvPr>
        </p:nvGraphicFramePr>
        <p:xfrm>
          <a:off x="3803200" y="3293912"/>
          <a:ext cx="3676650" cy="370827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439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</a:rPr>
                        <a:t>SCHOOL NEWS</a:t>
                      </a:r>
                      <a:endParaRPr lang="en"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559">
                <a:tc rowSpan="4" gridSpan="3">
                  <a:txBody>
                    <a:bodyPr/>
                    <a:lstStyle/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400" b="0" i="0" u="none" strike="noStrike" noProof="0" dirty="0"/>
                        <a:t>Don’t forget you can order yearbooks online.  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1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1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100" b="0" i="0" u="none" strike="noStrike" noProof="0" dirty="0"/>
                        <a:t>O</a:t>
                      </a:r>
                      <a:r>
                        <a:rPr lang="en-US" sz="1100" b="0" i="0" u="none" strike="noStrike" noProof="0" dirty="0"/>
                        <a:t>u</a:t>
                      </a:r>
                      <a:r>
                        <a:rPr lang="en" sz="1100" b="0" i="0" u="none" strike="noStrike" noProof="0" dirty="0"/>
                        <a:t>r new Phonics program starts promptly at 7:45 a.m. everyday, so be sure your child is here before 7:30 a.m. We don’t want them to miss a minute of learning!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55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55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9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1383698646"/>
              </p:ext>
            </p:extLst>
          </p:nvPr>
        </p:nvGraphicFramePr>
        <p:xfrm>
          <a:off x="267176" y="5999627"/>
          <a:ext cx="3458675" cy="172046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92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54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Unknown number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1,2,3,4,5,6,7,8,9,10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More and Less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Adding/subtracting to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025397" y="221175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  <p:pic>
        <p:nvPicPr>
          <p:cNvPr id="1030" name="Picture 6" descr="Image preview">
            <a:extLst>
              <a:ext uri="{FF2B5EF4-FFF2-40B4-BE49-F238E27FC236}">
                <a16:creationId xmlns:a16="http://schemas.microsoft.com/office/drawing/2014/main" id="{694495C8-2771-3F45-9CD5-317641007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154" y="4115467"/>
            <a:ext cx="1018734" cy="88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 descr="91 SCHOOL YEARBOOK CLIPART - * Clipart">
            <a:extLst>
              <a:ext uri="{FF2B5EF4-FFF2-40B4-BE49-F238E27FC236}">
                <a16:creationId xmlns:a16="http://schemas.microsoft.com/office/drawing/2014/main" id="{34966334-36C5-A647-90A8-528BF13C9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413" y="4282546"/>
            <a:ext cx="1102083" cy="874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6  Week 2:   Home of the Free and the Brave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193330633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 :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S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blends (</a:t>
                      </a: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st,sp,sl,sn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)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- </a:t>
                      </a: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ock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word family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1912576782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What makes the USA special?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4126584758"/>
              </p:ext>
            </p:extLst>
          </p:nvPr>
        </p:nvGraphicFramePr>
        <p:xfrm>
          <a:off x="224238" y="3704049"/>
          <a:ext cx="2240200" cy="27431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03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9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Come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From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If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stop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9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2170340487"/>
              </p:ext>
            </p:extLst>
          </p:nvPr>
        </p:nvGraphicFramePr>
        <p:xfrm>
          <a:off x="2564074" y="4552299"/>
          <a:ext cx="4943425" cy="224793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Belong, Country, Right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Anthem, cheer, team</a:t>
                      </a: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Take Me O</a:t>
                      </a:r>
                      <a:r>
                        <a:rPr lang="en-US" b="1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ut</a:t>
                      </a:r>
                      <a:r>
                        <a:rPr lang="en-US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 to the </a:t>
                      </a:r>
                      <a:r>
                        <a:rPr lang="en-US" b="1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Yakyu</a:t>
                      </a:r>
                      <a:r>
                        <a:rPr lang="en-US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 and Take Me Out to the Ball Game</a:t>
                      </a:r>
                      <a:endParaRPr lang="en" b="1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 err="1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3389692357"/>
              </p:ext>
            </p:extLst>
          </p:nvPr>
        </p:nvGraphicFramePr>
        <p:xfrm>
          <a:off x="2564074" y="6909812"/>
          <a:ext cx="4956226" cy="25725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714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bus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us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mug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bug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rug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dug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mud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 dirty="0"/>
              <a:t> Asking for Help</a:t>
            </a:r>
            <a:endParaRPr lang="en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8164</TotalTime>
  <Words>377</Words>
  <Application>Microsoft Macintosh PowerPoint</Application>
  <PresentationFormat>Custom</PresentationFormat>
  <Paragraphs>96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Comfortaa</vt:lpstr>
      <vt:lpstr>Roboto Mono</vt:lpstr>
      <vt:lpstr>Oswald</vt:lpstr>
      <vt:lpstr>Arial</vt:lpstr>
      <vt:lpstr>Wingdings</vt:lpstr>
      <vt:lpstr>Impact</vt:lpstr>
      <vt:lpstr>Simple Light</vt:lpstr>
      <vt:lpstr>We are SUPERheroes! Students Using their Powers to Engage in Reading!</vt:lpstr>
      <vt:lpstr>Module 6  Week 2:   Home of the Free and the Brave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Childress, Brittany</cp:lastModifiedBy>
  <cp:revision>871</cp:revision>
  <cp:lastPrinted>2022-01-31T13:42:33Z</cp:lastPrinted>
  <dcterms:modified xsi:type="dcterms:W3CDTF">2022-02-02T17:28:52Z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